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0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2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0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0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35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2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9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7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93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58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4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7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8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0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7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04861B-A023-4DBE-9274-388FEB3321AD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8B00C8-1389-4FF9-8A83-711A75A6F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67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92251" y="234176"/>
            <a:ext cx="10615961" cy="3307835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br>
              <a:rPr lang="tr-TR" b="1" dirty="0"/>
            </a:br>
            <a:r>
              <a:rPr lang="tr-TR" b="1" dirty="0"/>
              <a:t>Mezunlarla İlişkiler Koordinatörlüğü</a:t>
            </a:r>
            <a:br>
              <a:rPr lang="tr-TR" b="1" dirty="0"/>
            </a:b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2023-2024 Akademik Yılı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tr-TR" dirty="0"/>
          </a:p>
          <a:p>
            <a:pPr lvl="0"/>
            <a:r>
              <a:rPr lang="tr-TR" sz="4200" dirty="0"/>
              <a:t>Yıllık </a:t>
            </a:r>
            <a:r>
              <a:rPr lang="tr-TR" sz="4200" b="1" dirty="0"/>
              <a:t>Eylem Planı</a:t>
            </a:r>
            <a:endParaRPr lang="tr-TR" sz="4200" dirty="0"/>
          </a:p>
        </p:txBody>
      </p:sp>
    </p:spTree>
    <p:extLst>
      <p:ext uri="{BB962C8B-B14F-4D97-AF65-F5344CB8AC3E}">
        <p14:creationId xmlns:p14="http://schemas.microsoft.com/office/powerpoint/2010/main" val="177550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Fakülte Web Sitesi - MEZUN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Mezun Derneği veya mezun gruplarının oluşturulması</a:t>
            </a:r>
          </a:p>
          <a:p>
            <a:pPr lvl="1"/>
            <a:r>
              <a:rPr lang="tr-TR" sz="2400" dirty="0"/>
              <a:t>Derneğin üniversitede ve üniversite dışında çeşitli etkinlikler yapmalarının sağlanması </a:t>
            </a:r>
          </a:p>
          <a:p>
            <a:r>
              <a:rPr lang="tr-TR" sz="2800" dirty="0"/>
              <a:t>Mezun </a:t>
            </a:r>
            <a:r>
              <a:rPr lang="tr-TR" sz="2800" dirty="0" err="1"/>
              <a:t>Mentörlük</a:t>
            </a:r>
            <a:r>
              <a:rPr lang="tr-TR" sz="2800" dirty="0"/>
              <a:t> Sistemi geliştirilmesi</a:t>
            </a:r>
          </a:p>
          <a:p>
            <a:pPr lvl="1"/>
            <a:r>
              <a:rPr lang="tr-TR" sz="2400" dirty="0"/>
              <a:t>Fakültemiz öğrencilerinin mezunlarımızdan </a:t>
            </a:r>
            <a:r>
              <a:rPr lang="tr-TR" sz="2400" dirty="0" err="1"/>
              <a:t>mentörlük</a:t>
            </a:r>
            <a:r>
              <a:rPr lang="tr-TR" sz="2400" dirty="0"/>
              <a:t> hizmeti almasının sağlanması</a:t>
            </a:r>
          </a:p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55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Fakülte Web Sitesi - MEZUN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Mezun gönüllülük programları</a:t>
            </a:r>
          </a:p>
          <a:p>
            <a:pPr lvl="1"/>
            <a:r>
              <a:rPr lang="tr-TR" sz="2400" dirty="0"/>
              <a:t>Kitap kulübü</a:t>
            </a:r>
          </a:p>
          <a:p>
            <a:pPr lvl="1"/>
            <a:r>
              <a:rPr lang="tr-TR" sz="2400" dirty="0"/>
              <a:t>Atölyeler, vb.</a:t>
            </a:r>
          </a:p>
          <a:p>
            <a:r>
              <a:rPr lang="tr-TR" sz="2800" dirty="0"/>
              <a:t>Mesaj/Anı Köşesi</a:t>
            </a:r>
          </a:p>
          <a:p>
            <a:r>
              <a:rPr lang="tr-TR" sz="2800" dirty="0"/>
              <a:t>İletişim</a:t>
            </a:r>
          </a:p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047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Fakülte Web Sitesi - MEZUN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Mezun iletişim ağı </a:t>
            </a:r>
            <a:r>
              <a:rPr lang="tr-TR" sz="2800" dirty="0"/>
              <a:t>ve olanaklarının güçlendirilmesine ilişkin planlama yapılması</a:t>
            </a:r>
          </a:p>
          <a:p>
            <a:pPr lvl="1"/>
            <a:r>
              <a:rPr lang="tr-TR" sz="2400" dirty="0"/>
              <a:t>Mezuniyet Yılı bağlamında ayrı linkler açarak bilgi, belge, görsellerin depolanması</a:t>
            </a:r>
          </a:p>
        </p:txBody>
      </p:sp>
    </p:spTree>
    <p:extLst>
      <p:ext uri="{BB962C8B-B14F-4D97-AF65-F5344CB8AC3E}">
        <p14:creationId xmlns:p14="http://schemas.microsoft.com/office/powerpoint/2010/main" val="266613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Fakülte Web Sitesi - MEZUN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Mezunlara sunulan </a:t>
            </a:r>
            <a:r>
              <a:rPr lang="tr-TR" sz="2800" b="1" dirty="0">
                <a:solidFill>
                  <a:srgbClr val="FF0000"/>
                </a:solidFill>
              </a:rPr>
              <a:t>hizmetlerin</a:t>
            </a:r>
            <a:r>
              <a:rPr lang="tr-TR" sz="2800" dirty="0"/>
              <a:t> belirlenmesi veya geliştirilmesi</a:t>
            </a:r>
          </a:p>
          <a:p>
            <a:pPr lvl="1"/>
            <a:r>
              <a:rPr lang="tr-TR" sz="2400" dirty="0"/>
              <a:t>Mezuniyet sonrası e-posta kullanımı</a:t>
            </a:r>
          </a:p>
          <a:p>
            <a:pPr lvl="1"/>
            <a:r>
              <a:rPr lang="tr-TR" sz="2400" dirty="0"/>
              <a:t>Kütüphane kullanımı</a:t>
            </a:r>
          </a:p>
          <a:p>
            <a:pPr lvl="1"/>
            <a:r>
              <a:rPr lang="tr-TR" sz="2400" dirty="0"/>
              <a:t>Üniversite tesislerinin/olanaklarının ücretsiz veya indirimli kullanımı</a:t>
            </a:r>
          </a:p>
          <a:p>
            <a:pPr lvl="1"/>
            <a:r>
              <a:rPr lang="tr-TR" sz="2400" dirty="0"/>
              <a:t>Mezun kart oluşturulması</a:t>
            </a:r>
          </a:p>
          <a:p>
            <a:pPr lvl="1"/>
            <a:r>
              <a:rPr lang="tr-TR" sz="2400" dirty="0"/>
              <a:t>Profesyonel gelişim ve kariyer gelişim sistemi oluşturulması</a:t>
            </a:r>
          </a:p>
          <a:p>
            <a:pPr lvl="1"/>
            <a:r>
              <a:rPr lang="tr-TR" sz="2400" dirty="0"/>
              <a:t>Mezunlara yönelik ürünlerin tasarlanıp, satışının sağlanması</a:t>
            </a:r>
          </a:p>
        </p:txBody>
      </p:sp>
    </p:spTree>
    <p:extLst>
      <p:ext uri="{BB962C8B-B14F-4D97-AF65-F5344CB8AC3E}">
        <p14:creationId xmlns:p14="http://schemas.microsoft.com/office/powerpoint/2010/main" val="167321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BAHAR DÖNEMİ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/>
              <a:t>Bahar Dönemi’nde her anabilim dalından farklı dönemlerde mezun olmuş en az 2 mezunun da katılımıyla bir </a:t>
            </a:r>
            <a:r>
              <a:rPr lang="tr-TR" sz="2800" b="1" dirty="0">
                <a:solidFill>
                  <a:srgbClr val="FF0000"/>
                </a:solidFill>
              </a:rPr>
              <a:t>Mezun </a:t>
            </a:r>
            <a:r>
              <a:rPr lang="tr-TR" sz="2800" b="1" dirty="0" err="1">
                <a:solidFill>
                  <a:srgbClr val="FF0000"/>
                </a:solidFill>
              </a:rPr>
              <a:t>Çalıştayı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düzenlenmesi</a:t>
            </a:r>
          </a:p>
          <a:p>
            <a:pPr lvl="1"/>
            <a:r>
              <a:rPr lang="tr-TR" sz="2400" dirty="0"/>
              <a:t>Akabinde sosyal program düzenlenmesi</a:t>
            </a:r>
          </a:p>
        </p:txBody>
      </p:sp>
    </p:spTree>
    <p:extLst>
      <p:ext uri="{BB962C8B-B14F-4D97-AF65-F5344CB8AC3E}">
        <p14:creationId xmlns:p14="http://schemas.microsoft.com/office/powerpoint/2010/main" val="17529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YAZ DÖNEMİ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/>
              <a:t>Her yıl düzenli olarak “</a:t>
            </a:r>
            <a:r>
              <a:rPr lang="tr-TR" sz="2800" b="1" dirty="0"/>
              <a:t>Mezunlar Günü”</a:t>
            </a:r>
            <a:r>
              <a:rPr lang="tr-TR" sz="2800" dirty="0"/>
              <a:t> etkinliğinin yapılması</a:t>
            </a:r>
          </a:p>
          <a:p>
            <a:pPr lvl="1"/>
            <a:r>
              <a:rPr lang="tr-TR" sz="2400" dirty="0"/>
              <a:t>Bilimsel program</a:t>
            </a:r>
          </a:p>
          <a:p>
            <a:pPr lvl="1"/>
            <a:r>
              <a:rPr lang="tr-TR" sz="2400" dirty="0"/>
              <a:t>Sosyal program</a:t>
            </a:r>
          </a:p>
          <a:p>
            <a:pPr lvl="1"/>
            <a:r>
              <a:rPr lang="tr-TR" sz="2400" dirty="0"/>
              <a:t>Yemek, vb.</a:t>
            </a:r>
          </a:p>
        </p:txBody>
      </p:sp>
    </p:spTree>
    <p:extLst>
      <p:ext uri="{BB962C8B-B14F-4D97-AF65-F5344CB8AC3E}">
        <p14:creationId xmlns:p14="http://schemas.microsoft.com/office/powerpoint/2010/main" val="29350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D8D90-08EF-481C-AAE5-9107F04C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HEDEFLERİMİZ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F0AA39-9F29-4501-83B4-BBC4E91E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64526"/>
            <a:ext cx="9601196" cy="3341674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1- Mezunları izleme sistemi oluşturmak</a:t>
            </a:r>
          </a:p>
          <a:p>
            <a:r>
              <a:rPr lang="tr-TR" dirty="0"/>
              <a:t>2-Mezunlarla ilişkileri geliştirmek</a:t>
            </a:r>
          </a:p>
          <a:p>
            <a:r>
              <a:rPr lang="tr-TR" dirty="0"/>
              <a:t>3- Mezunlarımızdan geri bildirim alma süreçlerini etkin hale getirmek;</a:t>
            </a:r>
          </a:p>
          <a:p>
            <a:pPr lvl="1"/>
            <a:r>
              <a:rPr lang="tr-TR" dirty="0"/>
              <a:t>Mezun anketleri, </a:t>
            </a:r>
          </a:p>
          <a:p>
            <a:pPr lvl="1"/>
            <a:r>
              <a:rPr lang="tr-TR" dirty="0"/>
              <a:t>Mezun görüşmeleri, </a:t>
            </a:r>
          </a:p>
          <a:p>
            <a:pPr lvl="1"/>
            <a:r>
              <a:rPr lang="tr-TR" dirty="0"/>
              <a:t>Mezun buluşmaları, </a:t>
            </a:r>
          </a:p>
          <a:p>
            <a:pPr lvl="1"/>
            <a:r>
              <a:rPr lang="tr-TR" dirty="0"/>
              <a:t>Mezun ziyaretleri vd.</a:t>
            </a:r>
          </a:p>
          <a:p>
            <a:pPr marL="457200" lvl="1" indent="0">
              <a:buNone/>
            </a:pPr>
            <a:r>
              <a:rPr lang="tr-TR" dirty="0"/>
              <a:t>4- Mezunlara yönelik etkinlikler düzenlemek</a:t>
            </a:r>
          </a:p>
          <a:p>
            <a:pPr marL="457200" lvl="1" indent="0">
              <a:buNone/>
            </a:pPr>
            <a:r>
              <a:rPr lang="tr-TR" dirty="0"/>
              <a:t>5-Mezunların mesleki gelişimini desteklemek ve diğer etkinlikler.</a:t>
            </a:r>
          </a:p>
          <a:p>
            <a:pPr marL="457200" lvl="1" indent="0">
              <a:buNone/>
            </a:pPr>
            <a:endParaRPr lang="tr-TR" dirty="0"/>
          </a:p>
          <a:p>
            <a:pPr marL="914400" lvl="2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761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GÜZ DÖNEMİ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2800" dirty="0"/>
              <a:t>24 Kasım Öğretmenler Günü’nde </a:t>
            </a:r>
            <a:r>
              <a:rPr lang="tr-TR" sz="2800" b="1" dirty="0">
                <a:solidFill>
                  <a:srgbClr val="FF0000"/>
                </a:solidFill>
              </a:rPr>
              <a:t>“100. YIL BULUŞMASI”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etkinliği yapılması</a:t>
            </a:r>
          </a:p>
          <a:p>
            <a:pPr lvl="1"/>
            <a:r>
              <a:rPr lang="tr-TR" sz="2400" dirty="0"/>
              <a:t>Öğretmenler Günü Programı</a:t>
            </a:r>
          </a:p>
          <a:p>
            <a:pPr lvl="1"/>
            <a:r>
              <a:rPr lang="tr-TR" sz="2400" dirty="0"/>
              <a:t>Konser</a:t>
            </a:r>
          </a:p>
          <a:p>
            <a:pPr lvl="1"/>
            <a:r>
              <a:rPr lang="tr-TR" sz="2400" dirty="0"/>
              <a:t>Kokteyl programı</a:t>
            </a:r>
          </a:p>
          <a:p>
            <a:pPr lvl="1"/>
            <a:r>
              <a:rPr lang="tr-TR" sz="2400" b="1" dirty="0"/>
              <a:t>Programa katılan mezunlarımıza 100. Yıl anısına Belge Takdimi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484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GÜZ DÖNEMİ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/>
              <a:t>Fakültemizde </a:t>
            </a:r>
            <a:r>
              <a:rPr lang="tr-TR" sz="2800" b="1" dirty="0">
                <a:solidFill>
                  <a:srgbClr val="FF0000"/>
                </a:solidFill>
              </a:rPr>
              <a:t>“Mezun Anı Köşesi/Duvarı”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oluşturulması</a:t>
            </a:r>
          </a:p>
          <a:p>
            <a:pPr lvl="1"/>
            <a:r>
              <a:rPr lang="tr-TR" sz="2400" b="1" dirty="0">
                <a:solidFill>
                  <a:srgbClr val="FF0000"/>
                </a:solidFill>
              </a:rPr>
              <a:t>Onur Köşesi </a:t>
            </a:r>
            <a:r>
              <a:rPr lang="tr-TR" sz="2400" dirty="0"/>
              <a:t>de oluşturulabilir.</a:t>
            </a:r>
          </a:p>
        </p:txBody>
      </p:sp>
    </p:spTree>
    <p:extLst>
      <p:ext uri="{BB962C8B-B14F-4D97-AF65-F5344CB8AC3E}">
        <p14:creationId xmlns:p14="http://schemas.microsoft.com/office/powerpoint/2010/main" val="340516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13" y="651430"/>
            <a:ext cx="5531655" cy="5531655"/>
          </a:xfrm>
          <a:prstGeom prst="rect">
            <a:avLst/>
          </a:prstGeom>
        </p:spPr>
      </p:pic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84" y="633459"/>
            <a:ext cx="6840876" cy="5549626"/>
          </a:xfr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4" y="633459"/>
            <a:ext cx="7387940" cy="554962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4" y="629817"/>
            <a:ext cx="7404357" cy="555326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9" y="651430"/>
            <a:ext cx="8294382" cy="5532288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9" y="325477"/>
            <a:ext cx="8446537" cy="6334904"/>
          </a:xfrm>
          <a:prstGeom prst="rect">
            <a:avLst/>
          </a:prstGeom>
        </p:spPr>
      </p:pic>
      <p:sp>
        <p:nvSpPr>
          <p:cNvPr id="23" name="Unvan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-11743"/>
            <a:ext cx="10293433" cy="685800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43"/>
            <a:ext cx="12157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GÜZ DÖNEMİ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930318" cy="3318936"/>
          </a:xfrm>
        </p:spPr>
        <p:txBody>
          <a:bodyPr>
            <a:normAutofit/>
          </a:bodyPr>
          <a:lstStyle/>
          <a:p>
            <a:pPr lvl="0"/>
            <a:r>
              <a:rPr lang="tr-TR" sz="2800" b="1" dirty="0">
                <a:solidFill>
                  <a:srgbClr val="FF0000"/>
                </a:solidFill>
              </a:rPr>
              <a:t>Mezunlarla Meslek Sohbetleri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etkinliklerinin anabilim dalı bazında planlanması ve gerçekleştirilmesi</a:t>
            </a:r>
          </a:p>
          <a:p>
            <a:pPr lvl="1"/>
            <a:r>
              <a:rPr lang="tr-TR" sz="2400" dirty="0"/>
              <a:t>Prof. Dr. Salih CEYLAN</a:t>
            </a:r>
          </a:p>
          <a:p>
            <a:pPr lvl="1"/>
            <a:r>
              <a:rPr lang="tr-TR" sz="2400" dirty="0"/>
              <a:t>Prof. Dr. Hasan BAĞCI</a:t>
            </a:r>
          </a:p>
          <a:p>
            <a:pPr lvl="1"/>
            <a:r>
              <a:rPr lang="tr-TR" sz="2400" dirty="0"/>
              <a:t>Prof. Dr. Nurdan KIZILDELİ SALIK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8" y="3546730"/>
            <a:ext cx="4163438" cy="27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GÜZ DÖNEMİ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/>
              <a:t>Mezun buluşmaları, mezun ziyaretleri gerçekleştirilmesi durumunda ilgili ziyarete ilişkin kanıtların elde edilmesi, </a:t>
            </a:r>
            <a:r>
              <a:rPr lang="tr-TR" sz="2800" dirty="0" err="1"/>
              <a:t>kataloglanması</a:t>
            </a:r>
            <a:r>
              <a:rPr lang="tr-TR" sz="2800" dirty="0"/>
              <a:t> veya koordinatörlüğe iletilmesini rica ederim.</a:t>
            </a:r>
          </a:p>
        </p:txBody>
      </p:sp>
    </p:spTree>
    <p:extLst>
      <p:ext uri="{BB962C8B-B14F-4D97-AF65-F5344CB8AC3E}">
        <p14:creationId xmlns:p14="http://schemas.microsoft.com/office/powerpoint/2010/main" val="377760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Fakülte Web Sitesi - MEZUN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/>
              <a:t>Eğitim Fakültesi Web Sitesinde “</a:t>
            </a:r>
            <a:r>
              <a:rPr lang="tr-TR" sz="2800" b="1" dirty="0">
                <a:solidFill>
                  <a:srgbClr val="FF0000"/>
                </a:solidFill>
              </a:rPr>
              <a:t>MEZUN</a:t>
            </a:r>
            <a:r>
              <a:rPr lang="tr-TR" sz="2800" b="1" dirty="0"/>
              <a:t>” </a:t>
            </a:r>
            <a:r>
              <a:rPr lang="tr-TR" sz="2800" dirty="0"/>
              <a:t>linki oluşturulması ve Mezunlara ilişkin tüm bilgi, belge, paylaşımların ilgili link altında toplanması</a:t>
            </a:r>
          </a:p>
          <a:p>
            <a:pPr lvl="1"/>
            <a:r>
              <a:rPr lang="tr-TR" sz="2400" dirty="0"/>
              <a:t>İlgili link altında yer alabilecek unsurların belirlenmesi</a:t>
            </a:r>
          </a:p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42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Fakülte Web Sitesi - MEZUN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000" dirty="0"/>
              <a:t>Mezun Başarı Hikayeleri/Haberleri (mezun ana sayfası olabilir)</a:t>
            </a:r>
          </a:p>
          <a:p>
            <a:r>
              <a:rPr lang="tr-TR" sz="3000" dirty="0"/>
              <a:t>Mezuniyet Törenlerine ilişkin görsel, video ve haberlerin yayınlanması</a:t>
            </a:r>
          </a:p>
          <a:p>
            <a:r>
              <a:rPr lang="tr-TR" sz="3000" dirty="0"/>
              <a:t>Mezunlara yönelik/mezunlar tarafından gerçekleştirilecek etkinliklerin duyurulması</a:t>
            </a:r>
          </a:p>
          <a:p>
            <a:pPr lvl="1"/>
            <a:r>
              <a:rPr lang="tr-TR" sz="2600" dirty="0"/>
              <a:t>Seminer</a:t>
            </a:r>
          </a:p>
          <a:p>
            <a:pPr lvl="1"/>
            <a:r>
              <a:rPr lang="tr-TR" sz="2600" dirty="0"/>
              <a:t>Gezi, vb.</a:t>
            </a:r>
          </a:p>
        </p:txBody>
      </p:sp>
    </p:spTree>
    <p:extLst>
      <p:ext uri="{BB962C8B-B14F-4D97-AF65-F5344CB8AC3E}">
        <p14:creationId xmlns:p14="http://schemas.microsoft.com/office/powerpoint/2010/main" val="3328393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394</Words>
  <Application>Microsoft Office PowerPoint</Application>
  <PresentationFormat>Geniş ekran</PresentationFormat>
  <Paragraphs>69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</vt:lpstr>
      <vt:lpstr>  Mezunlarla İlişkiler Koordinatörlüğü   2023-2024 Akademik Yılı </vt:lpstr>
      <vt:lpstr>HEDEFLERİMİZ</vt:lpstr>
      <vt:lpstr>GÜZ DÖNEMİ</vt:lpstr>
      <vt:lpstr>GÜZ DÖNEMİ</vt:lpstr>
      <vt:lpstr>PowerPoint Sunusu</vt:lpstr>
      <vt:lpstr>GÜZ DÖNEMİ</vt:lpstr>
      <vt:lpstr>GÜZ DÖNEMİ</vt:lpstr>
      <vt:lpstr>Fakülte Web Sitesi - MEZUN</vt:lpstr>
      <vt:lpstr>Fakülte Web Sitesi - MEZUN</vt:lpstr>
      <vt:lpstr>Fakülte Web Sitesi - MEZUN</vt:lpstr>
      <vt:lpstr>Fakülte Web Sitesi - MEZUN</vt:lpstr>
      <vt:lpstr>Fakülte Web Sitesi - MEZUN</vt:lpstr>
      <vt:lpstr>Fakülte Web Sitesi - MEZUN</vt:lpstr>
      <vt:lpstr>BAHAR DÖNEMİ</vt:lpstr>
      <vt:lpstr>YAZ DÖNEMİ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Mezunlarla İlişkiler Koordinatörlüğü   2023-2024 Akademik Yılı</dc:title>
  <dc:creator>X</dc:creator>
  <cp:lastModifiedBy>USER</cp:lastModifiedBy>
  <cp:revision>11</cp:revision>
  <dcterms:created xsi:type="dcterms:W3CDTF">2023-10-24T23:53:37Z</dcterms:created>
  <dcterms:modified xsi:type="dcterms:W3CDTF">2023-11-30T17:24:26Z</dcterms:modified>
</cp:coreProperties>
</file>